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336" r:id="rId5"/>
  </p:sldIdLst>
  <p:sldSz cx="9144000" cy="6858000" type="screen4x3"/>
  <p:notesSz cx="9872663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274"/>
    <a:srgbClr val="CBCFFD"/>
    <a:srgbClr val="DBCAFE"/>
    <a:srgbClr val="D3BEFE"/>
    <a:srgbClr val="DEBDFF"/>
    <a:srgbClr val="E0C1FF"/>
    <a:srgbClr val="80B422"/>
    <a:srgbClr val="5C5C5C"/>
    <a:srgbClr val="E9FBC9"/>
    <a:srgbClr val="F8F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93177" y="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05E0C-AD18-47A1-9DAB-6E4F6F6D1329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6324"/>
            <a:ext cx="427713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93177" y="6456324"/>
            <a:ext cx="427713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0F13D-0336-49CD-AB5D-6FF8FC34B3F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6133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93177" y="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9CB64-FCCE-4CDB-B73B-A0C279E9BF1E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7032" y="3228707"/>
            <a:ext cx="7898600" cy="3059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456324"/>
            <a:ext cx="427713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93177" y="6456324"/>
            <a:ext cx="427713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09659-F6A7-4B30-8430-01AEE78DD84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3609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C93D-7EC0-4747-8EA9-1E6B19C6FC70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ADD-8E9F-4A4C-BB54-FA34368F451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647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C93D-7EC0-4747-8EA9-1E6B19C6FC70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ADD-8E9F-4A4C-BB54-FA34368F451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22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C93D-7EC0-4747-8EA9-1E6B19C6FC70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ADD-8E9F-4A4C-BB54-FA34368F451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374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C93D-7EC0-4747-8EA9-1E6B19C6FC70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ADD-8E9F-4A4C-BB54-FA34368F451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856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C93D-7EC0-4747-8EA9-1E6B19C6FC70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ADD-8E9F-4A4C-BB54-FA34368F451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58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C93D-7EC0-4747-8EA9-1E6B19C6FC70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ADD-8E9F-4A4C-BB54-FA34368F451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456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C93D-7EC0-4747-8EA9-1E6B19C6FC70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ADD-8E9F-4A4C-BB54-FA34368F451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582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C93D-7EC0-4747-8EA9-1E6B19C6FC70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ADD-8E9F-4A4C-BB54-FA34368F451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410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C93D-7EC0-4747-8EA9-1E6B19C6FC70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ADD-8E9F-4A4C-BB54-FA34368F451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269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C93D-7EC0-4747-8EA9-1E6B19C6FC70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ADD-8E9F-4A4C-BB54-FA34368F451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282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C93D-7EC0-4747-8EA9-1E6B19C6FC70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ADD-8E9F-4A4C-BB54-FA34368F451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771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5C93D-7EC0-4747-8EA9-1E6B19C6FC70}" type="datetimeFigureOut">
              <a:rPr lang="fr-FR" smtClean="0"/>
              <a:pPr/>
              <a:t>28/09/2016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2ADD-8E9F-4A4C-BB54-FA34368F451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127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002225"/>
              </p:ext>
            </p:extLst>
          </p:nvPr>
        </p:nvGraphicFramePr>
        <p:xfrm>
          <a:off x="107504" y="105441"/>
          <a:ext cx="8208910" cy="651058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8208910"/>
              </a:tblGrid>
              <a:tr h="1451351">
                <a:tc>
                  <a:txBody>
                    <a:bodyPr/>
                    <a:lstStyle/>
                    <a:p>
                      <a:pPr algn="r"/>
                      <a:endParaRPr lang="fr-FR" sz="1100" b="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rgbClr val="CBCFFD"/>
                    </a:solidFill>
                  </a:tcPr>
                </a:tc>
              </a:tr>
              <a:tr h="1036815"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r>
                        <a:rPr lang="fr-FR" sz="1200" u="none" dirty="0" smtClean="0"/>
                        <a:t>                                                                          </a:t>
                      </a:r>
                      <a:r>
                        <a:rPr lang="fr-FR" sz="1400" u="sng" dirty="0" smtClean="0"/>
                        <a:t>Cocher le/les championnat(s) à homologuer*</a:t>
                      </a:r>
                      <a:r>
                        <a:rPr lang="fr-FR" sz="1400" dirty="0" smtClean="0"/>
                        <a:t>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dirty="0" smtClean="0"/>
                        <a:t>*si les dates d</a:t>
                      </a:r>
                      <a:r>
                        <a:rPr lang="fr-FR" sz="1200" b="1" i="1" baseline="0" dirty="0" smtClean="0"/>
                        <a:t>es championnats à homologuer sont différentes, remplir 1 formulaire par championnat</a:t>
                      </a:r>
                      <a:endParaRPr lang="fr-FR" sz="1200" b="1" i="1" dirty="0" smtClean="0"/>
                    </a:p>
                    <a:p>
                      <a:endParaRPr lang="fr-FR" sz="600" dirty="0" smtClean="0"/>
                    </a:p>
                    <a:p>
                      <a:r>
                        <a:rPr lang="fr-FR" sz="1050" dirty="0" smtClean="0"/>
                        <a:t/>
                      </a:r>
                      <a:br>
                        <a:rPr lang="fr-FR" sz="1050" dirty="0" smtClean="0"/>
                      </a:br>
                      <a:endParaRPr lang="fr-FR" sz="400" dirty="0" smtClean="0"/>
                    </a:p>
                    <a:p>
                      <a:r>
                        <a:rPr lang="fr-FR" sz="900" baseline="0" dirty="0" smtClean="0">
                          <a:sym typeface="Wingdings"/>
                        </a:rPr>
                        <a:t>                        </a:t>
                      </a:r>
                      <a:r>
                        <a:rPr lang="fr-FR" sz="1000" baseline="0" dirty="0" smtClean="0">
                          <a:sym typeface="Wingdings"/>
                        </a:rPr>
                        <a:t>           </a:t>
                      </a:r>
                      <a:r>
                        <a:rPr lang="fr-FR" sz="1400" dirty="0" smtClean="0">
                          <a:sym typeface="Wingdings"/>
                        </a:rPr>
                        <a:t> </a:t>
                      </a:r>
                      <a:r>
                        <a:rPr lang="fr-FR" sz="1400" dirty="0" smtClean="0"/>
                        <a:t>Etablissement &amp; Excellence Collèges                          </a:t>
                      </a:r>
                      <a:r>
                        <a:rPr lang="fr-FR" sz="1400" dirty="0" smtClean="0">
                          <a:sym typeface="Wingdings"/>
                        </a:rPr>
                        <a:t> </a:t>
                      </a:r>
                      <a:r>
                        <a:rPr lang="fr-FR" sz="1400" dirty="0" smtClean="0"/>
                        <a:t>Etablissement &amp; Excellence Lycées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500" b="1" dirty="0" smtClean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416225">
                <a:tc>
                  <a:txBody>
                    <a:bodyPr/>
                    <a:lstStyle/>
                    <a:p>
                      <a:endParaRPr lang="fr-FR" sz="800" u="sng" dirty="0" smtClean="0"/>
                    </a:p>
                    <a:p>
                      <a:pPr algn="ctr"/>
                      <a:r>
                        <a:rPr lang="fr-FR" sz="1400" b="1" dirty="0" smtClean="0"/>
                        <a:t>Le format des matchs doit être</a:t>
                      </a:r>
                      <a:r>
                        <a:rPr lang="fr-FR" sz="1400" b="1" baseline="0" dirty="0" smtClean="0"/>
                        <a:t> conforme aux règlements de l’UNSS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</a:tcPr>
                </a:tc>
              </a:tr>
              <a:tr h="699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 smtClean="0"/>
                    </a:p>
                    <a:p>
                      <a:r>
                        <a:rPr lang="fr-FR" sz="1400" b="1" dirty="0" smtClean="0"/>
                        <a:t>*Année Sportive </a:t>
                      </a:r>
                      <a:r>
                        <a:rPr lang="fr-FR" sz="1400" b="1" baseline="0" dirty="0" smtClean="0"/>
                        <a:t>201__</a:t>
                      </a:r>
                      <a:r>
                        <a:rPr lang="fr-FR" sz="1400" b="1" dirty="0" smtClean="0"/>
                        <a:t>       </a:t>
                      </a:r>
                      <a:r>
                        <a:rPr lang="fr-FR" sz="1400" baseline="0" dirty="0" smtClean="0"/>
                        <a:t>Ligue : ____________________________________________________________</a:t>
                      </a:r>
                    </a:p>
                    <a:p>
                      <a:r>
                        <a:rPr lang="fr-FR" sz="1200" i="1" baseline="0" dirty="0" smtClean="0"/>
                        <a:t>*compléter l’année sportive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377776">
                <a:tc>
                  <a:txBody>
                    <a:bodyPr/>
                    <a:lstStyle/>
                    <a:p>
                      <a:endParaRPr lang="fr-FR" sz="700" u="sng" dirty="0" smtClean="0"/>
                    </a:p>
                    <a:p>
                      <a:r>
                        <a:rPr lang="fr-FR" sz="1400" u="sng" dirty="0" smtClean="0"/>
                        <a:t>Contact</a:t>
                      </a:r>
                      <a:r>
                        <a:rPr lang="fr-FR" sz="1400" u="sng" baseline="0" dirty="0" smtClean="0"/>
                        <a:t>  DRUNSS (direction régionale UNSS) organisateur : </a:t>
                      </a:r>
                    </a:p>
                    <a:p>
                      <a:endParaRPr lang="fr-FR" sz="800" baseline="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400" baseline="0" dirty="0" smtClean="0"/>
                        <a:t>Nom/Prénom : _____________________________________________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400" baseline="0" dirty="0" smtClean="0"/>
                        <a:t>Tél : ______________________Mail : ___________________________</a:t>
                      </a:r>
                      <a:endParaRPr lang="fr-FR" sz="140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fr-FR" sz="1000" dirty="0" smtClean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</a:tcPr>
                </a:tc>
              </a:tr>
              <a:tr h="628080">
                <a:tc>
                  <a:txBody>
                    <a:bodyPr/>
                    <a:lstStyle/>
                    <a:p>
                      <a:endParaRPr lang="fr-FR" sz="900" dirty="0" smtClean="0"/>
                    </a:p>
                    <a:p>
                      <a:r>
                        <a:rPr lang="fr-FR" sz="1400" dirty="0" smtClean="0"/>
                        <a:t>Date de début : ______________________________     Date de fin : __________________________________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1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528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u="sng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u="sng" dirty="0" smtClean="0">
                          <a:effectLst/>
                        </a:rPr>
                        <a:t>Renseignements obligatoires. Formulaire à transmettre </a:t>
                      </a:r>
                      <a:r>
                        <a:rPr lang="fr-FR" sz="1400" u="sng" baseline="0" dirty="0" smtClean="0">
                          <a:effectLst/>
                        </a:rPr>
                        <a:t>à la ligue </a:t>
                      </a:r>
                      <a:r>
                        <a:rPr lang="fr-FR" sz="1400" b="1" u="sng" baseline="0" dirty="0" smtClean="0">
                          <a:effectLst/>
                        </a:rPr>
                        <a:t>au moins 1 mois </a:t>
                      </a:r>
                      <a:r>
                        <a:rPr lang="fr-FR" sz="1400" u="sng" baseline="0" dirty="0" smtClean="0">
                          <a:effectLst/>
                        </a:rPr>
                        <a:t>avant le début de l’épreuve.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422431" y="809328"/>
            <a:ext cx="615553" cy="6048672"/>
          </a:xfrm>
          <a:prstGeom prst="rect">
            <a:avLst/>
          </a:prstGeom>
          <a:noFill/>
        </p:spPr>
        <p:txBody>
          <a:bodyPr vert="vert" wrap="square" lIns="91440" tIns="45720" rIns="91440" bIns="45720" anchor="ctr" anchorCtr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fr-FR" sz="2800" b="1" cap="none" spc="25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Homologation</a:t>
            </a:r>
            <a:endParaRPr lang="fr-FR" sz="2800" b="1" cap="none" spc="25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96060" y="4005064"/>
            <a:ext cx="2848348" cy="126188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u="sng" dirty="0" smtClean="0"/>
              <a:t>Cachet/signature DRUNSS</a:t>
            </a:r>
            <a:r>
              <a:rPr lang="fr-FR" sz="1200" u="sng" dirty="0" smtClean="0"/>
              <a:t>:</a:t>
            </a:r>
          </a:p>
          <a:p>
            <a:endParaRPr lang="fr-FR" sz="800" dirty="0" smtClean="0"/>
          </a:p>
          <a:p>
            <a:endParaRPr lang="fr-FR" sz="800" dirty="0" smtClean="0"/>
          </a:p>
          <a:p>
            <a:endParaRPr lang="fr-FR" sz="800" dirty="0" smtClean="0"/>
          </a:p>
          <a:p>
            <a:endParaRPr lang="fr-FR" sz="800" dirty="0" smtClean="0"/>
          </a:p>
          <a:p>
            <a:endParaRPr lang="fr-FR" sz="600" dirty="0" smtClean="0"/>
          </a:p>
          <a:p>
            <a:endParaRPr lang="fr-FR" sz="600" dirty="0" smtClean="0"/>
          </a:p>
          <a:p>
            <a:endParaRPr lang="fr-FR" sz="600" dirty="0" smtClean="0"/>
          </a:p>
          <a:p>
            <a:endParaRPr lang="fr-FR" sz="600" dirty="0" smtClean="0"/>
          </a:p>
          <a:p>
            <a:endParaRPr lang="fr-FR" sz="600" dirty="0"/>
          </a:p>
        </p:txBody>
      </p:sp>
      <p:sp>
        <p:nvSpPr>
          <p:cNvPr id="7" name="ZoneTexte 6"/>
          <p:cNvSpPr txBox="1"/>
          <p:nvPr/>
        </p:nvSpPr>
        <p:spPr>
          <a:xfrm>
            <a:off x="8244408" y="116632"/>
            <a:ext cx="9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cap="small" dirty="0" smtClean="0"/>
              <a:t>Par Equipes</a:t>
            </a:r>
            <a:endParaRPr lang="fr-FR" sz="1400" b="1" cap="small" dirty="0"/>
          </a:p>
        </p:txBody>
      </p:sp>
      <p:pic>
        <p:nvPicPr>
          <p:cNvPr id="9" name="Image 8" descr="\\Fft50100s013.fft.local\dmc\PLATEFORME OUTILS D'IDENTITE\FFT\NOUVELLE IDENTITE FFT\Charte Institutionnelle\Logothèque\FFT_LOGOTYPES\FFT_LOGOTYPE\04_FFT_LOGO_MONOCH\FFT_LOGO_MONOCH_EX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58" y="227941"/>
            <a:ext cx="471831" cy="7083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827584" y="227941"/>
            <a:ext cx="738358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cap="small" dirty="0" smtClean="0"/>
              <a:t>Scolaire</a:t>
            </a:r>
          </a:p>
          <a:p>
            <a:r>
              <a:rPr lang="fr-FR" sz="1600" b="1" dirty="0" smtClean="0"/>
              <a:t>Homologation Championnats </a:t>
            </a:r>
            <a:r>
              <a:rPr lang="fr-FR" sz="1600" b="1" dirty="0"/>
              <a:t>de France </a:t>
            </a:r>
            <a:r>
              <a:rPr lang="fr-FR" sz="1600" b="1" u="sng" dirty="0"/>
              <a:t>par </a:t>
            </a:r>
            <a:r>
              <a:rPr lang="fr-FR" sz="1600" b="1" u="sng" dirty="0" smtClean="0"/>
              <a:t>Equipes des phases académiques</a:t>
            </a:r>
          </a:p>
          <a:p>
            <a:endParaRPr lang="fr-FR" sz="100" u="sng" dirty="0" smtClean="0"/>
          </a:p>
          <a:p>
            <a:pPr algn="ctr"/>
            <a:endParaRPr lang="fr-FR" sz="6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1400" b="1" dirty="0" smtClean="0"/>
              <a:t>Le </a:t>
            </a:r>
            <a:r>
              <a:rPr lang="fr-FR" sz="1400" b="1" dirty="0"/>
              <a:t>DRUNSS remplit le formulaire et le retourne à sa ligue; la ligue </a:t>
            </a:r>
            <a:r>
              <a:rPr lang="fr-FR" sz="1400" b="1" dirty="0" smtClean="0"/>
              <a:t>l’homologue et</a:t>
            </a:r>
          </a:p>
          <a:p>
            <a:pPr algn="ctr"/>
            <a:r>
              <a:rPr lang="fr-FR" sz="1400" b="1" dirty="0" smtClean="0"/>
              <a:t> </a:t>
            </a:r>
            <a:r>
              <a:rPr lang="fr-FR" sz="1400" b="1" dirty="0"/>
              <a:t>transmet au DRUNSS le n° </a:t>
            </a:r>
            <a:r>
              <a:rPr lang="fr-FR" sz="1400" b="1" dirty="0" smtClean="0"/>
              <a:t>d’homologation. Le DRUNSS reporte le numéro d’homologation sur les feuilles de match, les renseigne lisiblement et en totalité, et les envoie sans tarder à l’UNSS.</a:t>
            </a:r>
            <a:endParaRPr lang="fr-FR" sz="14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53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3E3D2D"/>
      </a:dk2>
      <a:lt2>
        <a:srgbClr val="94C600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2DCC44AF981F47ACA1CF7E27CB766F" ma:contentTypeVersion="1" ma:contentTypeDescription="Crée un document." ma:contentTypeScope="" ma:versionID="d64b16cda2d1224825bf7cb7fbde734d">
  <xsd:schema xmlns:xsd="http://www.w3.org/2001/XMLSchema" xmlns:xs="http://www.w3.org/2001/XMLSchema" xmlns:p="http://schemas.microsoft.com/office/2006/metadata/properties" xmlns:ns3="72fda4b4-f20a-4a41-adb5-12f52eb80ec6" targetNamespace="http://schemas.microsoft.com/office/2006/metadata/properties" ma:root="true" ma:fieldsID="00908db7b93875e3a99a6b47dafecd36" ns3:_="">
    <xsd:import namespace="72fda4b4-f20a-4a41-adb5-12f52eb80ec6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fda4b4-f20a-4a41-adb5-12f52eb80ec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1EC6C-0ECD-45B8-9F64-B7E2253F50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fda4b4-f20a-4a41-adb5-12f52eb80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D80B59-A528-41C4-9D6E-BF13F3A7C056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72fda4b4-f20a-4a41-adb5-12f52eb80ec6"/>
  </ds:schemaRefs>
</ds:datastoreItem>
</file>

<file path=customXml/itemProps3.xml><?xml version="1.0" encoding="utf-8"?>
<ds:datastoreItem xmlns:ds="http://schemas.openxmlformats.org/officeDocument/2006/customXml" ds:itemID="{60A4B00A-9124-4C95-8AF8-FBE736D8B0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4667</TotalTime>
  <Words>162</Words>
  <Application>Microsoft Office PowerPoint</Application>
  <PresentationFormat>Affichage à l'écran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Fédération Française de Tennis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Championnats ffsu</dc:title>
  <dc:creator>bfravalo</dc:creator>
  <cp:lastModifiedBy>Gaëlle WOLFF</cp:lastModifiedBy>
  <cp:revision>771</cp:revision>
  <dcterms:created xsi:type="dcterms:W3CDTF">2011-10-14T12:42:22Z</dcterms:created>
  <dcterms:modified xsi:type="dcterms:W3CDTF">2016-09-28T13:40:44Z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0x010100372DCC44AF981F47ACA1CF7E27CB766F</vt:lpwstr>
  </property>
  <property fmtid="{D5CDD505-2E9C-101B-9397-08002B2CF9AE}" pid="3" name="IsMyDocuments">
    <vt:bool>true</vt:bool>
  </property>
</Properties>
</file>